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D84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8" d="100"/>
          <a:sy n="118" d="100"/>
        </p:scale>
        <p:origin x="17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164" cy="498474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213" y="1"/>
            <a:ext cx="2951163" cy="498474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5AD90F19-E104-46E7-85F3-1F75DFD3E235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7413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9" y="4786313"/>
            <a:ext cx="5449886" cy="3916362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4"/>
            <a:ext cx="2951164" cy="498474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213" y="9447214"/>
            <a:ext cx="2951163" cy="498474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F21FC002-F627-43E7-BE55-85855329B0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7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7413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C002-F627-43E7-BE55-85855329B03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66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3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29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899" y="365126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2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09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9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4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3" indent="0">
              <a:buNone/>
              <a:defRPr sz="2000" b="1"/>
            </a:lvl2pPr>
            <a:lvl3pPr marL="914406" indent="0">
              <a:buNone/>
              <a:defRPr sz="1800" b="1"/>
            </a:lvl3pPr>
            <a:lvl4pPr marL="1371609" indent="0">
              <a:buNone/>
              <a:defRPr sz="1600" b="1"/>
            </a:lvl4pPr>
            <a:lvl5pPr marL="1828812" indent="0">
              <a:buNone/>
              <a:defRPr sz="1600" b="1"/>
            </a:lvl5pPr>
            <a:lvl6pPr marL="2286015" indent="0">
              <a:buNone/>
              <a:defRPr sz="1600" b="1"/>
            </a:lvl6pPr>
            <a:lvl7pPr marL="2743218" indent="0">
              <a:buNone/>
              <a:defRPr sz="1600" b="1"/>
            </a:lvl7pPr>
            <a:lvl8pPr marL="3200421" indent="0">
              <a:buNone/>
              <a:defRPr sz="1600" b="1"/>
            </a:lvl8pPr>
            <a:lvl9pPr marL="365762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3" indent="0">
              <a:buNone/>
              <a:defRPr sz="2000" b="1"/>
            </a:lvl2pPr>
            <a:lvl3pPr marL="914406" indent="0">
              <a:buNone/>
              <a:defRPr sz="1800" b="1"/>
            </a:lvl3pPr>
            <a:lvl4pPr marL="1371609" indent="0">
              <a:buNone/>
              <a:defRPr sz="1600" b="1"/>
            </a:lvl4pPr>
            <a:lvl5pPr marL="1828812" indent="0">
              <a:buNone/>
              <a:defRPr sz="1600" b="1"/>
            </a:lvl5pPr>
            <a:lvl6pPr marL="2286015" indent="0">
              <a:buNone/>
              <a:defRPr sz="1600" b="1"/>
            </a:lvl6pPr>
            <a:lvl7pPr marL="2743218" indent="0">
              <a:buNone/>
              <a:defRPr sz="1600" b="1"/>
            </a:lvl7pPr>
            <a:lvl8pPr marL="3200421" indent="0">
              <a:buNone/>
              <a:defRPr sz="1600" b="1"/>
            </a:lvl8pPr>
            <a:lvl9pPr marL="365762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13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21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96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3" indent="0">
              <a:buNone/>
              <a:defRPr sz="1400"/>
            </a:lvl2pPr>
            <a:lvl3pPr marL="914406" indent="0">
              <a:buNone/>
              <a:defRPr sz="1200"/>
            </a:lvl3pPr>
            <a:lvl4pPr marL="1371609" indent="0">
              <a:buNone/>
              <a:defRPr sz="1000"/>
            </a:lvl4pPr>
            <a:lvl5pPr marL="1828812" indent="0">
              <a:buNone/>
              <a:defRPr sz="1000"/>
            </a:lvl5pPr>
            <a:lvl6pPr marL="2286015" indent="0">
              <a:buNone/>
              <a:defRPr sz="1000"/>
            </a:lvl6pPr>
            <a:lvl7pPr marL="2743218" indent="0">
              <a:buNone/>
              <a:defRPr sz="1000"/>
            </a:lvl7pPr>
            <a:lvl8pPr marL="3200421" indent="0">
              <a:buNone/>
              <a:defRPr sz="1000"/>
            </a:lvl8pPr>
            <a:lvl9pPr marL="36576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3" indent="0">
              <a:buNone/>
              <a:defRPr sz="2800"/>
            </a:lvl2pPr>
            <a:lvl3pPr marL="914406" indent="0">
              <a:buNone/>
              <a:defRPr sz="2400"/>
            </a:lvl3pPr>
            <a:lvl4pPr marL="1371609" indent="0">
              <a:buNone/>
              <a:defRPr sz="2000"/>
            </a:lvl4pPr>
            <a:lvl5pPr marL="1828812" indent="0">
              <a:buNone/>
              <a:defRPr sz="2000"/>
            </a:lvl5pPr>
            <a:lvl6pPr marL="2286015" indent="0">
              <a:buNone/>
              <a:defRPr sz="2000"/>
            </a:lvl6pPr>
            <a:lvl7pPr marL="2743218" indent="0">
              <a:buNone/>
              <a:defRPr sz="2000"/>
            </a:lvl7pPr>
            <a:lvl8pPr marL="3200421" indent="0">
              <a:buNone/>
              <a:defRPr sz="2000"/>
            </a:lvl8pPr>
            <a:lvl9pPr marL="365762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3" indent="0">
              <a:buNone/>
              <a:defRPr sz="1400"/>
            </a:lvl2pPr>
            <a:lvl3pPr marL="914406" indent="0">
              <a:buNone/>
              <a:defRPr sz="1200"/>
            </a:lvl3pPr>
            <a:lvl4pPr marL="1371609" indent="0">
              <a:buNone/>
              <a:defRPr sz="1000"/>
            </a:lvl4pPr>
            <a:lvl5pPr marL="1828812" indent="0">
              <a:buNone/>
              <a:defRPr sz="1000"/>
            </a:lvl5pPr>
            <a:lvl6pPr marL="2286015" indent="0">
              <a:buNone/>
              <a:defRPr sz="1000"/>
            </a:lvl6pPr>
            <a:lvl7pPr marL="2743218" indent="0">
              <a:buNone/>
              <a:defRPr sz="1000"/>
            </a:lvl7pPr>
            <a:lvl8pPr marL="3200421" indent="0">
              <a:buNone/>
              <a:defRPr sz="1000"/>
            </a:lvl8pPr>
            <a:lvl9pPr marL="36576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83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B3E8-3FAF-4C63-9B47-187992D0439A}" type="datetimeFigureOut">
              <a:rPr lang="ru-RU" smtClean="0"/>
              <a:pPr/>
              <a:t>17.07.2015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D8BD0-B57C-4738-B9EE-6E85F0975E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3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 noChangeAspect="1"/>
          </p:cNvSpPr>
          <p:nvPr>
            <p:ph type="subTitle" idx="1"/>
          </p:nvPr>
        </p:nvSpPr>
        <p:spPr>
          <a:xfrm>
            <a:off x="6031442" y="127332"/>
            <a:ext cx="5595074" cy="6186786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Уважаемые жители </a:t>
            </a:r>
            <a:r>
              <a:rPr lang="ru-RU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Алданского района!</a:t>
            </a:r>
          </a:p>
          <a:p>
            <a:r>
              <a:rPr lang="ru-RU" sz="20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Офис </a:t>
            </a:r>
            <a:r>
              <a:rPr lang="ru-RU" sz="20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«Мои </a:t>
            </a:r>
            <a:r>
              <a:rPr lang="ru-RU" sz="20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Документы» предоставляет бесплатную юридическую помощь льготной категории граждан: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700" dirty="0"/>
              <a:t>И</a:t>
            </a:r>
            <a:r>
              <a:rPr lang="ru-RU" sz="1700" dirty="0" smtClean="0"/>
              <a:t>нвалиды </a:t>
            </a:r>
            <a:r>
              <a:rPr lang="ru-RU" sz="1700" dirty="0"/>
              <a:t>I, II, III групп;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700" dirty="0" smtClean="0"/>
              <a:t>Ветераны </a:t>
            </a:r>
            <a:r>
              <a:rPr lang="ru-RU" sz="1700" dirty="0"/>
              <a:t>Великой Отечественной войны, Герои Российской Федерации, Герои Советского Союза, Герои Социалистического Труда, Герои Труда Российской Федерации</a:t>
            </a:r>
            <a:r>
              <a:rPr lang="ru-RU" sz="1700" dirty="0" smtClean="0"/>
              <a:t>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700" dirty="0" smtClean="0"/>
              <a:t>Ветераны </a:t>
            </a:r>
            <a:r>
              <a:rPr lang="ru-RU" sz="1700" dirty="0"/>
              <a:t>тыла;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700" dirty="0"/>
              <a:t>Д</a:t>
            </a:r>
            <a:r>
              <a:rPr lang="ru-RU" sz="1700" dirty="0" smtClean="0"/>
              <a:t>ети-инвалиды</a:t>
            </a:r>
            <a:r>
              <a:rPr lang="ru-RU" sz="1700" dirty="0"/>
              <a:t>, дети-сироты, дети, оставшиеся без попечения </a:t>
            </a:r>
            <a:r>
              <a:rPr lang="ru-RU" sz="1700" dirty="0" smtClean="0"/>
              <a:t>родителей;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700" dirty="0"/>
              <a:t>Л</a:t>
            </a:r>
            <a:r>
              <a:rPr lang="ru-RU" sz="1700" dirty="0" smtClean="0"/>
              <a:t>ица</a:t>
            </a:r>
            <a:r>
              <a:rPr lang="ru-RU" sz="1700" dirty="0"/>
              <a:t>, желающие принять на воспитание в свою семью ребенка, оставшегося без попечения родителей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700" dirty="0" smtClean="0"/>
              <a:t>Выпускники </a:t>
            </a:r>
            <a:r>
              <a:rPr lang="ru-RU" sz="1700" dirty="0"/>
              <a:t>детских домов, домов-интернатов (дети-сироты, дети, оставшиеся без попечения </a:t>
            </a:r>
            <a:r>
              <a:rPr lang="ru-RU" sz="1700" dirty="0" smtClean="0"/>
              <a:t>родителей;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700" dirty="0"/>
              <a:t>Представители коренных малочисленных народов </a:t>
            </a:r>
            <a:r>
              <a:rPr lang="ru-RU" sz="1700" dirty="0" smtClean="0"/>
              <a:t>Севера</a:t>
            </a:r>
            <a:r>
              <a:rPr lang="ru-RU" sz="1700" dirty="0"/>
              <a:t> </a:t>
            </a:r>
            <a:r>
              <a:rPr lang="ru-RU" sz="1700" dirty="0" smtClean="0"/>
              <a:t>и т.д.</a:t>
            </a:r>
            <a:endParaRPr lang="ru-RU" sz="17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432662" y="6314117"/>
            <a:ext cx="5563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                              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352247" y="5903893"/>
            <a:ext cx="5644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663300"/>
                </a:solidFill>
              </a:rPr>
              <a:t>Наш адрес: г. Алдан, ул. Октябрьская, д. 13.</a:t>
            </a:r>
          </a:p>
          <a:p>
            <a:pPr algn="just"/>
            <a:r>
              <a:rPr lang="ru-RU" sz="1400" b="1" dirty="0" smtClean="0">
                <a:solidFill>
                  <a:srgbClr val="663300"/>
                </a:solidFill>
              </a:rPr>
              <a:t>Режим работы: вторник- пятница с 9.00-19.00</a:t>
            </a:r>
          </a:p>
          <a:p>
            <a:pPr algn="just"/>
            <a:r>
              <a:rPr lang="ru-RU" sz="1400" b="1" dirty="0" smtClean="0">
                <a:solidFill>
                  <a:srgbClr val="663300"/>
                </a:solidFill>
              </a:rPr>
              <a:t>Подробности по тел. 8 (41145) 3 11 93, </a:t>
            </a:r>
          </a:p>
          <a:p>
            <a:pPr algn="just"/>
            <a:r>
              <a:rPr lang="ru-RU" sz="1400" b="1" dirty="0" smtClean="0">
                <a:solidFill>
                  <a:srgbClr val="663300"/>
                </a:solidFill>
              </a:rPr>
              <a:t>РЦТО  8 800 100 22 16</a:t>
            </a:r>
            <a:endParaRPr lang="ru-RU" sz="1400" b="1" dirty="0">
              <a:solidFill>
                <a:srgbClr val="6633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0" b="5635"/>
          <a:stretch/>
        </p:blipFill>
        <p:spPr>
          <a:xfrm>
            <a:off x="350005" y="4458712"/>
            <a:ext cx="4278640" cy="23224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6" r="52783" b="23893"/>
          <a:stretch/>
        </p:blipFill>
        <p:spPr>
          <a:xfrm>
            <a:off x="350005" y="64736"/>
            <a:ext cx="4197720" cy="435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142</Words>
  <Application>Microsoft Office PowerPoint</Application>
  <PresentationFormat>Широкоэкранный</PresentationFormat>
  <Paragraphs>15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МФЦ</dc:creator>
  <cp:lastModifiedBy>МФЦ</cp:lastModifiedBy>
  <cp:revision>61</cp:revision>
  <cp:lastPrinted>2015-07-17T07:31:34Z</cp:lastPrinted>
  <dcterms:created xsi:type="dcterms:W3CDTF">2014-12-03T02:31:32Z</dcterms:created>
  <dcterms:modified xsi:type="dcterms:W3CDTF">2015-07-17T07:31:55Z</dcterms:modified>
</cp:coreProperties>
</file>